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6" r:id="rId18"/>
    <p:sldId id="272" r:id="rId19"/>
    <p:sldId id="273" r:id="rId20"/>
    <p:sldId id="274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ario" initials="U" lastIdx="1" clrIdx="0">
    <p:extLst>
      <p:ext uri="{19B8F6BF-5375-455C-9EA6-DF929625EA0E}">
        <p15:presenceInfo xmlns:p15="http://schemas.microsoft.com/office/powerpoint/2012/main" userId="Usuari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2856" y="15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2-15T16:46:04.537" idx="1">
    <p:pos x="7092" y="156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5/9/2024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PROGRAMACION ORIENTADA A OBJETOS 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ARMANDO PEREZ ROJAS </a:t>
            </a:r>
          </a:p>
          <a:p>
            <a:r>
              <a:rPr lang="es-MX" dirty="0" smtClean="0"/>
              <a:t>15 / 02 /24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18556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10792" b="8222"/>
          <a:stretch/>
        </p:blipFill>
        <p:spPr>
          <a:xfrm>
            <a:off x="0" y="115560"/>
            <a:ext cx="11650980" cy="674244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9522372" y="2606566"/>
            <a:ext cx="2128608" cy="3329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Compilación de </a:t>
            </a:r>
            <a:r>
              <a:rPr lang="es-MX" dirty="0" err="1" smtClean="0"/>
              <a:t>vb</a:t>
            </a:r>
            <a:r>
              <a:rPr lang="es-MX" dirty="0" smtClean="0"/>
              <a:t> </a:t>
            </a:r>
          </a:p>
          <a:p>
            <a:pPr algn="ctr"/>
            <a:r>
              <a:rPr lang="es-MX" dirty="0" smtClean="0"/>
              <a:t>Correcta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6379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>
                <a:solidFill>
                  <a:srgbClr val="FF0000"/>
                </a:solidFill>
              </a:rPr>
              <a:t>CLASE 2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lenguaje para que encienda el led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904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Parpade</a:t>
            </a:r>
            <a:r>
              <a:rPr lang="es-MX" dirty="0" smtClean="0"/>
              <a:t> el led 500 se prenda y se apague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50" y="2121694"/>
            <a:ext cx="8420099" cy="473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97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Comando para abrir un bloc de notas </a:t>
            </a:r>
            <a:endParaRPr lang="es-MX" dirty="0"/>
          </a:p>
        </p:txBody>
      </p:sp>
      <p:sp>
        <p:nvSpPr>
          <p:cNvPr id="10" name="Marcador de contenido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76" y="2277940"/>
            <a:ext cx="9688906" cy="373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289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Para que nos aparezca en la pantalla; “hola mundo”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321" y="1907736"/>
            <a:ext cx="4573911" cy="257282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8529" y="1907736"/>
            <a:ext cx="6431006" cy="361744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675" y="5139414"/>
            <a:ext cx="19907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64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Abrimos GIT “ ES GRATIS “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61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24178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37086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9816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06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CLASE 1 REVISON DE CONFIURACION 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4357"/>
            <a:ext cx="12192000" cy="525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0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34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10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SEUDOCODIGO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6048" y="2032001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238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1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Codigo</a:t>
            </a:r>
            <a:r>
              <a:rPr lang="es-MX" dirty="0" smtClean="0"/>
              <a:t> de VT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5014" y="2460556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895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/>
          <p:cNvSpPr/>
          <p:nvPr/>
        </p:nvSpPr>
        <p:spPr>
          <a:xfrm>
            <a:off x="4821382" y="0"/>
            <a:ext cx="1479666" cy="10173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Inicio </a:t>
            </a:r>
            <a:endParaRPr lang="es-MX" dirty="0"/>
          </a:p>
        </p:txBody>
      </p:sp>
      <p:sp>
        <p:nvSpPr>
          <p:cNvPr id="5" name="Recortar rectángulo de esquina diagonal 4"/>
          <p:cNvSpPr/>
          <p:nvPr/>
        </p:nvSpPr>
        <p:spPr>
          <a:xfrm>
            <a:off x="4156363" y="1293697"/>
            <a:ext cx="2261062" cy="1122218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Ingresa PH</a:t>
            </a:r>
            <a:endParaRPr lang="es-MX" dirty="0"/>
          </a:p>
        </p:txBody>
      </p:sp>
      <p:sp>
        <p:nvSpPr>
          <p:cNvPr id="6" name="Decisión 5"/>
          <p:cNvSpPr/>
          <p:nvPr/>
        </p:nvSpPr>
        <p:spPr>
          <a:xfrm>
            <a:off x="4364182" y="2587394"/>
            <a:ext cx="1870363" cy="101201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 smtClean="0"/>
              <a:t>Ph</a:t>
            </a:r>
            <a:r>
              <a:rPr lang="es-MX" dirty="0" smtClean="0"/>
              <a:t> &lt;7</a:t>
            </a:r>
            <a:endParaRPr lang="es-MX" dirty="0"/>
          </a:p>
        </p:txBody>
      </p:sp>
      <p:sp>
        <p:nvSpPr>
          <p:cNvPr id="7" name="Flecha abajo 6"/>
          <p:cNvSpPr/>
          <p:nvPr/>
        </p:nvSpPr>
        <p:spPr>
          <a:xfrm>
            <a:off x="5386647" y="1017383"/>
            <a:ext cx="465513" cy="2763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Flecha abajo 7"/>
          <p:cNvSpPr/>
          <p:nvPr/>
        </p:nvSpPr>
        <p:spPr>
          <a:xfrm>
            <a:off x="5386647" y="2449237"/>
            <a:ext cx="465513" cy="2763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Cinta perforada 8"/>
          <p:cNvSpPr/>
          <p:nvPr/>
        </p:nvSpPr>
        <p:spPr>
          <a:xfrm>
            <a:off x="680321" y="2749883"/>
            <a:ext cx="2106146" cy="687037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 smtClean="0"/>
              <a:t>accido</a:t>
            </a:r>
            <a:endParaRPr lang="es-MX" dirty="0"/>
          </a:p>
        </p:txBody>
      </p:sp>
      <p:sp>
        <p:nvSpPr>
          <p:cNvPr id="10" name="Cinta perforada 9"/>
          <p:cNvSpPr/>
          <p:nvPr/>
        </p:nvSpPr>
        <p:spPr>
          <a:xfrm>
            <a:off x="7960566" y="2749883"/>
            <a:ext cx="2106146" cy="687037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alcalino</a:t>
            </a:r>
            <a:endParaRPr lang="es-MX" dirty="0"/>
          </a:p>
        </p:txBody>
      </p:sp>
      <p:cxnSp>
        <p:nvCxnSpPr>
          <p:cNvPr id="14" name="Conector recto 13"/>
          <p:cNvCxnSpPr/>
          <p:nvPr/>
        </p:nvCxnSpPr>
        <p:spPr>
          <a:xfrm>
            <a:off x="2900201" y="3080860"/>
            <a:ext cx="5174099" cy="2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>
            <a:off x="3092334" y="2725551"/>
            <a:ext cx="1420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falso</a:t>
            </a:r>
            <a:endParaRPr lang="es-MX" dirty="0"/>
          </a:p>
        </p:txBody>
      </p:sp>
      <p:sp>
        <p:nvSpPr>
          <p:cNvPr id="17" name="CuadroTexto 16"/>
          <p:cNvSpPr txBox="1"/>
          <p:nvPr/>
        </p:nvSpPr>
        <p:spPr>
          <a:xfrm>
            <a:off x="6301048" y="2717252"/>
            <a:ext cx="1328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verdadero</a:t>
            </a:r>
            <a:endParaRPr lang="es-MX" dirty="0"/>
          </a:p>
        </p:txBody>
      </p:sp>
      <p:cxnSp>
        <p:nvCxnSpPr>
          <p:cNvPr id="19" name="Conector recto de flecha 18"/>
          <p:cNvCxnSpPr>
            <a:stCxn id="9" idx="2"/>
          </p:cNvCxnSpPr>
          <p:nvPr/>
        </p:nvCxnSpPr>
        <p:spPr>
          <a:xfrm>
            <a:off x="1733394" y="3368216"/>
            <a:ext cx="20591" cy="962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/>
          <p:cNvCxnSpPr>
            <a:stCxn id="10" idx="2"/>
          </p:cNvCxnSpPr>
          <p:nvPr/>
        </p:nvCxnSpPr>
        <p:spPr>
          <a:xfrm>
            <a:off x="9013639" y="3368216"/>
            <a:ext cx="38921" cy="1112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/>
          <p:nvPr/>
        </p:nvCxnSpPr>
        <p:spPr>
          <a:xfrm>
            <a:off x="1753985" y="4330931"/>
            <a:ext cx="30673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/>
          <p:nvPr/>
        </p:nvCxnSpPr>
        <p:spPr>
          <a:xfrm flipH="1" flipV="1">
            <a:off x="5162204" y="4330931"/>
            <a:ext cx="3890356" cy="149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echa abajo 25"/>
          <p:cNvSpPr/>
          <p:nvPr/>
        </p:nvSpPr>
        <p:spPr>
          <a:xfrm>
            <a:off x="4590609" y="4264356"/>
            <a:ext cx="802369" cy="6982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Elipse 26"/>
          <p:cNvSpPr/>
          <p:nvPr/>
        </p:nvSpPr>
        <p:spPr>
          <a:xfrm>
            <a:off x="4272742" y="5278582"/>
            <a:ext cx="1878676" cy="7980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fin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92996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Codigo</a:t>
            </a:r>
            <a:r>
              <a:rPr lang="es-MX" dirty="0" smtClean="0"/>
              <a:t> para programa de </a:t>
            </a:r>
            <a:r>
              <a:rPr lang="es-MX" dirty="0" err="1" smtClean="0"/>
              <a:t>ph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263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Codigo</a:t>
            </a:r>
            <a:r>
              <a:rPr lang="es-MX" dirty="0"/>
              <a:t> para programa de </a:t>
            </a:r>
            <a:r>
              <a:rPr lang="es-MX" dirty="0" err="1"/>
              <a:t>ph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231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Codigo</a:t>
            </a:r>
            <a:r>
              <a:rPr lang="es-MX" dirty="0"/>
              <a:t> para programa de </a:t>
            </a:r>
            <a:r>
              <a:rPr lang="es-MX" dirty="0" err="1"/>
              <a:t>ph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4793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32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Preguntale</a:t>
            </a:r>
            <a:r>
              <a:rPr lang="es-MX" dirty="0" smtClean="0"/>
              <a:t> a </a:t>
            </a:r>
            <a:r>
              <a:rPr lang="es-MX" dirty="0" err="1" smtClean="0"/>
              <a:t>copilot</a:t>
            </a: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2142067"/>
            <a:ext cx="18288000" cy="643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22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114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8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Hacer un menú con lo aprendido en clase 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2911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39" y="2461491"/>
            <a:ext cx="7021256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4579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3149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Codigo</a:t>
            </a:r>
            <a:r>
              <a:rPr lang="es-MX" dirty="0" smtClean="0"/>
              <a:t> de 3 animales 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3604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Segundo parcial 2</a:t>
            </a:r>
            <a:br>
              <a:rPr lang="es-MX" dirty="0" smtClean="0"/>
            </a:br>
            <a:r>
              <a:rPr lang="es-MX" dirty="0" smtClean="0"/>
              <a:t> </a:t>
            </a:r>
            <a:endParaRPr lang="es-MX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9276" y="2061556"/>
            <a:ext cx="4875429" cy="359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42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661"/>
            <a:ext cx="11035701" cy="6204561"/>
          </a:xfrm>
          <a:prstGeom prst="rect">
            <a:avLst/>
          </a:prstGeom>
        </p:spPr>
      </p:pic>
      <p:sp>
        <p:nvSpPr>
          <p:cNvPr id="9" name="Cubo 8"/>
          <p:cNvSpPr/>
          <p:nvPr/>
        </p:nvSpPr>
        <p:spPr>
          <a:xfrm>
            <a:off x="8189843" y="1470991"/>
            <a:ext cx="3677479" cy="405516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Código para el coste de prendas 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53908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Código de coste de prendas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157967"/>
            <a:ext cx="9568383" cy="452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0241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Codigo</a:t>
            </a:r>
            <a:r>
              <a:rPr lang="es-MX" dirty="0" smtClean="0"/>
              <a:t> para un menú </a:t>
            </a:r>
            <a:endParaRPr lang="es-MX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11" y="2257566"/>
            <a:ext cx="7676263" cy="4317898"/>
          </a:xfrm>
          <a:prstGeom prst="rect">
            <a:avLst/>
          </a:prstGeom>
        </p:spPr>
      </p:pic>
      <p:sp>
        <p:nvSpPr>
          <p:cNvPr id="13" name="Marcador de contenido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59065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69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Interfaz en visual 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50" y="2018888"/>
            <a:ext cx="8018465" cy="451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151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Resultado de 4 </a:t>
            </a:r>
            <a:r>
              <a:rPr lang="es-MX" dirty="0" err="1" smtClean="0"/>
              <a:t>label</a:t>
            </a:r>
            <a:r>
              <a:rPr lang="es-MX" dirty="0" smtClean="0"/>
              <a:t>, 2 </a:t>
            </a:r>
            <a:r>
              <a:rPr lang="es-MX" dirty="0" err="1" smtClean="0"/>
              <a:t>texbox</a:t>
            </a:r>
            <a:r>
              <a:rPr lang="es-MX" dirty="0" smtClean="0"/>
              <a:t> y un botón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984" y="1997849"/>
            <a:ext cx="7400566" cy="416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2278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Programa para calculadora 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063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Formulación de un menú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118612"/>
            <a:ext cx="8425579" cy="473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5573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Practica de </a:t>
            </a:r>
            <a:r>
              <a:rPr lang="es-MX" dirty="0" err="1" smtClean="0"/>
              <a:t>combobox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3500" y="2184400"/>
            <a:ext cx="7807501" cy="412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9082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Interfas</a:t>
            </a:r>
            <a:r>
              <a:rPr lang="es-MX" dirty="0" smtClean="0"/>
              <a:t> con </a:t>
            </a:r>
            <a:r>
              <a:rPr lang="es-MX" dirty="0" err="1" smtClean="0"/>
              <a:t>combobox</a:t>
            </a:r>
            <a:r>
              <a:rPr lang="es-MX" dirty="0"/>
              <a:t> </a:t>
            </a:r>
            <a:r>
              <a:rPr lang="es-MX" dirty="0" smtClean="0"/>
              <a:t>e imagen y barra de opciones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2137471"/>
            <a:ext cx="7677150" cy="4318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8856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Simulador de producción 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464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Desarrollo del código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1834166"/>
            <a:ext cx="9516533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7404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Radion</a:t>
            </a:r>
            <a:r>
              <a:rPr lang="es-MX" dirty="0" smtClean="0"/>
              <a:t> </a:t>
            </a:r>
            <a:r>
              <a:rPr lang="es-MX" dirty="0" err="1" smtClean="0"/>
              <a:t>botton</a:t>
            </a:r>
            <a:r>
              <a:rPr lang="es-MX" dirty="0" smtClean="0"/>
              <a:t> y diferentes opciones y programación  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191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Saber usar diferentes elementos de una </a:t>
            </a:r>
            <a:r>
              <a:rPr lang="es-MX" dirty="0" err="1" smtClean="0"/>
              <a:t>interfas</a:t>
            </a: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2097880"/>
            <a:ext cx="9105900" cy="512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119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6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Testeamos la efectividad de los cogidos que nos arrojo </a:t>
            </a:r>
            <a:r>
              <a:rPr lang="es-MX" dirty="0" err="1" smtClean="0"/>
              <a:t>copilot</a:t>
            </a:r>
            <a:endParaRPr lang="es-MX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7000" y="2978944"/>
            <a:ext cx="818197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1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995362"/>
            <a:ext cx="9258300" cy="4867275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7041931" y="1597572"/>
            <a:ext cx="3342290" cy="3520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Cd ..</a:t>
            </a:r>
          </a:p>
          <a:p>
            <a:pPr algn="ctr"/>
            <a:r>
              <a:rPr lang="es-MX" dirty="0" err="1" smtClean="0"/>
              <a:t>Ls</a:t>
            </a:r>
            <a:r>
              <a:rPr lang="es-MX" dirty="0" smtClean="0"/>
              <a:t> </a:t>
            </a:r>
          </a:p>
          <a:p>
            <a:pPr algn="ctr"/>
            <a:r>
              <a:rPr lang="es-MX" dirty="0" smtClean="0"/>
              <a:t>Para poder buscar archivos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5090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Creamos un archivo con el cogido </a:t>
            </a:r>
            <a:r>
              <a:rPr lang="es-MX" dirty="0" err="1" smtClean="0"/>
              <a:t>c++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6180" t="30041" r="19028" b="14589"/>
          <a:stretch/>
        </p:blipFill>
        <p:spPr>
          <a:xfrm>
            <a:off x="219403" y="1986455"/>
            <a:ext cx="11489121" cy="447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3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r="63437"/>
          <a:stretch/>
        </p:blipFill>
        <p:spPr>
          <a:xfrm>
            <a:off x="1875692" y="247650"/>
            <a:ext cx="9382858" cy="6381750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9495692" y="1441938"/>
            <a:ext cx="2180493" cy="44942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Cd y </a:t>
            </a:r>
            <a:r>
              <a:rPr lang="es-MX" dirty="0" err="1" smtClean="0"/>
              <a:t>ls</a:t>
            </a:r>
            <a:r>
              <a:rPr lang="es-MX" dirty="0" smtClean="0"/>
              <a:t> para </a:t>
            </a:r>
            <a:r>
              <a:rPr lang="es-MX" dirty="0" err="1" smtClean="0"/>
              <a:t>bucar</a:t>
            </a:r>
            <a:r>
              <a:rPr lang="es-MX" dirty="0" smtClean="0"/>
              <a:t> archivos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744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í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654</TotalTime>
  <Words>203</Words>
  <Application>Microsoft Office PowerPoint</Application>
  <PresentationFormat>Panorámica</PresentationFormat>
  <Paragraphs>47</Paragraphs>
  <Slides>49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49</vt:i4>
      </vt:variant>
    </vt:vector>
  </HeadingPairs>
  <TitlesOfParts>
    <vt:vector size="52" baseType="lpstr">
      <vt:lpstr>Arial</vt:lpstr>
      <vt:lpstr>Trebuchet MS</vt:lpstr>
      <vt:lpstr>Berlín</vt:lpstr>
      <vt:lpstr>PROGRAMACION ORIENTADA A OBJETOS </vt:lpstr>
      <vt:lpstr>CLASE 1 REVISON DE CONFIURACION </vt:lpstr>
      <vt:lpstr>Preguntale a copilot </vt:lpstr>
      <vt:lpstr>Presentación de PowerPoint</vt:lpstr>
      <vt:lpstr>Presentación de PowerPoint</vt:lpstr>
      <vt:lpstr>Testeamos la efectividad de los cogidos que nos arrojo copilot</vt:lpstr>
      <vt:lpstr>Presentación de PowerPoint</vt:lpstr>
      <vt:lpstr>Creamos un archivo con el cogido c++</vt:lpstr>
      <vt:lpstr>Presentación de PowerPoint</vt:lpstr>
      <vt:lpstr>Presentación de PowerPoint</vt:lpstr>
      <vt:lpstr>CLASE 2 lenguaje para que encienda el led</vt:lpstr>
      <vt:lpstr>Parpade el led 500 se prenda y se apague</vt:lpstr>
      <vt:lpstr>Comando para abrir un bloc de notas </vt:lpstr>
      <vt:lpstr>Para que nos aparezca en la pantalla; “hola mundo”</vt:lpstr>
      <vt:lpstr>Abrimos GIT “ ES GRATIS “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SEUDOCODIGO</vt:lpstr>
      <vt:lpstr>Presentación de PowerPoint</vt:lpstr>
      <vt:lpstr>Codigo de VT</vt:lpstr>
      <vt:lpstr>Presentación de PowerPoint</vt:lpstr>
      <vt:lpstr>Codigo para programa de ph</vt:lpstr>
      <vt:lpstr>Codigo para programa de ph</vt:lpstr>
      <vt:lpstr>Codigo para programa de ph</vt:lpstr>
      <vt:lpstr>Presentación de PowerPoint</vt:lpstr>
      <vt:lpstr>Presentación de PowerPoint</vt:lpstr>
      <vt:lpstr>Presentación de PowerPoint</vt:lpstr>
      <vt:lpstr>Hacer un menú con lo aprendido en clase </vt:lpstr>
      <vt:lpstr>Presentación de PowerPoint</vt:lpstr>
      <vt:lpstr>Presentación de PowerPoint</vt:lpstr>
      <vt:lpstr>Codigo de 3 animales </vt:lpstr>
      <vt:lpstr>Segundo parcial 2  </vt:lpstr>
      <vt:lpstr>Presentación de PowerPoint</vt:lpstr>
      <vt:lpstr>Código de coste de prendas</vt:lpstr>
      <vt:lpstr>Codigo para un menú </vt:lpstr>
      <vt:lpstr>Interfaz en visual  </vt:lpstr>
      <vt:lpstr>Resultado de 4 label, 2 texbox y un botón </vt:lpstr>
      <vt:lpstr>Programa para calculadora </vt:lpstr>
      <vt:lpstr>Formulación de un menú </vt:lpstr>
      <vt:lpstr>Practica de combobox</vt:lpstr>
      <vt:lpstr>Interfas con combobox e imagen y barra de opciones </vt:lpstr>
      <vt:lpstr>Simulador de producción </vt:lpstr>
      <vt:lpstr>Desarrollo del código </vt:lpstr>
      <vt:lpstr>Radion botton y diferentes opciones y programación  </vt:lpstr>
      <vt:lpstr>Saber usar diferentes elementos de una interfas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PROGRAMACION ORIENTADA A OBJETOS</dc:title>
  <dc:creator>Usuario</dc:creator>
  <cp:lastModifiedBy>Usuario</cp:lastModifiedBy>
  <cp:revision>40</cp:revision>
  <dcterms:created xsi:type="dcterms:W3CDTF">2024-02-15T22:47:34Z</dcterms:created>
  <dcterms:modified xsi:type="dcterms:W3CDTF">2024-05-09T23:31:45Z</dcterms:modified>
</cp:coreProperties>
</file>

<file path=docProps/thumbnail.jpeg>
</file>